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9" r:id="rId4"/>
    <p:sldId id="257" r:id="rId5"/>
    <p:sldId id="258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5061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2312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5579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1340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27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9955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455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4964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5904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902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69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FD388F-E0D8-40FF-8432-EBF7CF27F33A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FE875-AEA5-4A89-9D47-266380DDB0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6641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09625" y="2433712"/>
            <a:ext cx="21216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/>
              <a:t>Clustered Index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106858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3961" t="22163" r="46251" b="45914"/>
          <a:stretch/>
        </p:blipFill>
        <p:spPr>
          <a:xfrm>
            <a:off x="168812" y="182880"/>
            <a:ext cx="6673849" cy="301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846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9910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84FF248F-C72A-48E7-ABD5-430D73FE23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19" t="6812" r="17663" b="14203"/>
          <a:stretch/>
        </p:blipFill>
        <p:spPr>
          <a:xfrm>
            <a:off x="228598" y="198781"/>
            <a:ext cx="7951305" cy="5416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331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6609" t="15625" r="14406" b="32136"/>
          <a:stretch/>
        </p:blipFill>
        <p:spPr>
          <a:xfrm>
            <a:off x="204716" y="122830"/>
            <a:ext cx="6373505" cy="382137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82836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11A6ADE6-99EE-47D4-9766-365F8CF080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75" t="6957" r="18234" b="26232"/>
          <a:stretch/>
        </p:blipFill>
        <p:spPr>
          <a:xfrm>
            <a:off x="208722" y="218661"/>
            <a:ext cx="8372570" cy="484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580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6773" t="15818" r="1923" b="26298"/>
          <a:stretch/>
        </p:blipFill>
        <p:spPr>
          <a:xfrm>
            <a:off x="182879" y="182880"/>
            <a:ext cx="8553158" cy="454056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293B005C-C9F8-49E9-B26D-907EF037C830}"/>
              </a:ext>
            </a:extLst>
          </p:cNvPr>
          <p:cNvSpPr/>
          <p:nvPr/>
        </p:nvSpPr>
        <p:spPr>
          <a:xfrm>
            <a:off x="519281" y="2287070"/>
            <a:ext cx="5276607" cy="41392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9246A72F-4B51-4CEB-96B3-69F97EF4469F}"/>
              </a:ext>
            </a:extLst>
          </p:cNvPr>
          <p:cNvSpPr/>
          <p:nvPr/>
        </p:nvSpPr>
        <p:spPr>
          <a:xfrm>
            <a:off x="182879" y="4360985"/>
            <a:ext cx="8553157" cy="36036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01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61" t="15818" r="14680" b="3606"/>
          <a:stretch/>
        </p:blipFill>
        <p:spPr>
          <a:xfrm>
            <a:off x="154744" y="140678"/>
            <a:ext cx="11015003" cy="589436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293B005C-C9F8-49E9-B26D-907EF037C830}"/>
              </a:ext>
            </a:extLst>
          </p:cNvPr>
          <p:cNvSpPr/>
          <p:nvPr/>
        </p:nvSpPr>
        <p:spPr>
          <a:xfrm>
            <a:off x="5105349" y="2610628"/>
            <a:ext cx="5276607" cy="27324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293B005C-C9F8-49E9-B26D-907EF037C830}"/>
              </a:ext>
            </a:extLst>
          </p:cNvPr>
          <p:cNvSpPr/>
          <p:nvPr/>
        </p:nvSpPr>
        <p:spPr>
          <a:xfrm>
            <a:off x="2122998" y="5353827"/>
            <a:ext cx="1492399" cy="21697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764171" y="3235569"/>
            <a:ext cx="2213939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 smtClean="0"/>
              <a:t>Option 01: through an error</a:t>
            </a:r>
            <a:endParaRPr lang="en-IN" sz="14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9871140" y="2883877"/>
            <a:ext cx="271666" cy="351692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413367" y="2302851"/>
            <a:ext cx="911660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 smtClean="0"/>
              <a:t>Option 02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237039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6665" t="15818" r="14789" b="15528"/>
          <a:stretch/>
        </p:blipFill>
        <p:spPr>
          <a:xfrm>
            <a:off x="225084" y="196948"/>
            <a:ext cx="6710288" cy="533535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293B005C-C9F8-49E9-B26D-907EF037C830}"/>
              </a:ext>
            </a:extLst>
          </p:cNvPr>
          <p:cNvSpPr/>
          <p:nvPr/>
        </p:nvSpPr>
        <p:spPr>
          <a:xfrm>
            <a:off x="463010" y="2258936"/>
            <a:ext cx="5290676" cy="484264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293B005C-C9F8-49E9-B26D-907EF037C830}"/>
              </a:ext>
            </a:extLst>
          </p:cNvPr>
          <p:cNvSpPr/>
          <p:nvPr/>
        </p:nvSpPr>
        <p:spPr>
          <a:xfrm>
            <a:off x="1658764" y="4315383"/>
            <a:ext cx="465458" cy="1216918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293B005C-C9F8-49E9-B26D-907EF037C830}"/>
              </a:ext>
            </a:extLst>
          </p:cNvPr>
          <p:cNvSpPr/>
          <p:nvPr/>
        </p:nvSpPr>
        <p:spPr>
          <a:xfrm>
            <a:off x="1193306" y="4315383"/>
            <a:ext cx="465458" cy="1216918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70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09625" y="2433712"/>
            <a:ext cx="2738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/>
              <a:t>Non-Clustered Index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834492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7312" t="6779" r="17384" b="26106"/>
          <a:stretch/>
        </p:blipFill>
        <p:spPr>
          <a:xfrm>
            <a:off x="211015" y="196947"/>
            <a:ext cx="8496887" cy="49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214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12</Words>
  <Application>Microsoft Office PowerPoint</Application>
  <PresentationFormat>Widescreen</PresentationFormat>
  <Paragraphs>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SURESH</dc:creator>
  <cp:lastModifiedBy>SURESH</cp:lastModifiedBy>
  <cp:revision>7</cp:revision>
  <dcterms:created xsi:type="dcterms:W3CDTF">2022-10-05T14:22:38Z</dcterms:created>
  <dcterms:modified xsi:type="dcterms:W3CDTF">2022-10-06T17:59:16Z</dcterms:modified>
</cp:coreProperties>
</file>

<file path=docProps/thumbnail.jpeg>
</file>